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9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9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82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3587C-E0ED-4279-AADA-070E2992177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1522A-A4A1-4342-9AE1-B2CE3EC4DD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42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4633-485E-4C88-B078-C86C9EE18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C2959-7C71-4858-A826-158E9225E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BDFD7-52A5-4A48-B056-11ADF90D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26EA2-E660-440A-910B-D36A71EEF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9F39-F596-41A7-A590-2944059F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320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FE2B6-9BD0-49E9-AE6F-A8A10004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0556B-D409-489D-BAFC-6588D92BE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B2306-EF1F-4D7C-A4FF-133072A1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AB308-4145-4E83-A0DB-15CEA4C8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4B79F-F39D-4C7C-AE03-4EEEE091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07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C1E34-71B0-4770-8346-9BD6E72CA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A23E1-7DAB-4BA9-8D37-DF1A4E965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E946E-7771-42D1-912E-1EEB08D4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1A3A-AD3F-410B-8EFA-9A8F84EA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AA8F-0A2C-4285-AED0-13E5CD511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32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37D1-A76F-4DF4-B7AF-B9D41996B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A0AD0-8E75-41FB-A285-6B081357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6AD0-D894-4237-AFCF-E112BBE2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CAF1C-17CD-47D3-853C-351C0181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34E3-415A-4E43-BBF8-96FE040E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59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C647-96B4-427A-9DAF-CEA9026E3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4FFA4-C09D-4193-B8A1-EA6B961C6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FB624-0A03-4B2C-81AA-EBD55B64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5EBB3-A30C-4601-8187-583760000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079FA-06AD-4972-AAD0-49F47B9A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267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F45ED-8DC1-4064-8CC3-1298CC6E5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EF0C-424D-4CF8-A715-ED27826D9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1562F-190A-4F9C-8EB5-CE5CFE2C9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328FF-B718-43A8-BFEE-93B8B94B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78E95-78B7-4964-9079-54E5D83C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2130E-3198-40D2-8A0E-90F2E19A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1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BDEF-D80E-4CAB-8610-6D088D753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47823-C878-46D0-A9C7-9C01447BE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C9603-A56E-4D3C-9D8E-7848DA6CD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5B620-5ABB-4DBD-82A0-51C40878C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A28B4-7A42-4A1A-AEF7-53A3272D7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FAE45-0B47-44F8-944A-A03DFBC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40C39-DDE3-440E-B4FB-A78716485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CBC74-AE85-453F-8632-00653776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E093-1AAF-4829-B772-8D598456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138BB-443B-40C1-9C2B-D38BE070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1EAE0-FCBA-436B-B235-C6D84AF2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48835-E1F0-48CB-9F2F-D9287FDF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028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FB5433-79EB-4207-8040-722FBE5B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8CEA84-D386-4012-B82F-5C8977F0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4BDBE-9DF3-4EAE-BD1D-9CF2646F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39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EC2CD-63ED-4533-B8DF-E286BF3E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9FBA-FAB2-46F0-A86A-545950B3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5F34E-EF07-44BE-91DE-B68B39CF3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413F7-43E6-42D5-ACFD-C22B969D1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F6A6F-92E3-4887-ACD5-2CC23FD4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1ECEF-74BE-4559-9EC5-7C6D8AB8C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31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E0450-9A44-484E-B683-CBFCC335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43265-EC9C-4C5F-83C7-190F7D081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24081-5E7F-4E24-94CA-582DF6D71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FCA27-6270-4D64-9AC2-8E991715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4C48-5FC2-45E2-9176-AF46B057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F40B7-3AF7-4B2F-818B-EDF06D6F1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9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8E02A-DF8C-4747-8726-29461034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004E6-8FCD-4FF0-8E11-16E123D23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D533-31CD-4AF0-8587-92B918A3B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A13E7-D50C-4D1D-A9F2-CBE288BEC10D}" type="datetimeFigureOut">
              <a:rPr lang="en-GB" smtClean="0"/>
              <a:t>16/06/2020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FEFE7-A127-4612-8A12-D9FD19C2F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74AA2-86F3-4542-B92B-208ABC4B9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17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2620E6-82A7-41AB-AD70-121820403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22" y="4811196"/>
            <a:ext cx="10721009" cy="1158186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D7B4FD69-3BC6-4A1B-B023-BFDFDD5AB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22" y="9939"/>
            <a:ext cx="10721009" cy="476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84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room&#10;&#10;Description automatically generated">
            <a:extLst>
              <a:ext uri="{FF2B5EF4-FFF2-40B4-BE49-F238E27FC236}">
                <a16:creationId xmlns:a16="http://schemas.microsoft.com/office/drawing/2014/main" id="{28E225AD-C06A-449D-8CF0-716FAD248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777" y="4441873"/>
            <a:ext cx="4239127" cy="1667109"/>
          </a:xfrm>
          <a:prstGeom prst="rect">
            <a:avLst/>
          </a:prstGeom>
        </p:spPr>
      </p:pic>
      <p:pic>
        <p:nvPicPr>
          <p:cNvPr id="7" name="Picture 6" descr="A picture containing clock, plate&#10;&#10;Description automatically generated">
            <a:extLst>
              <a:ext uri="{FF2B5EF4-FFF2-40B4-BE49-F238E27FC236}">
                <a16:creationId xmlns:a16="http://schemas.microsoft.com/office/drawing/2014/main" id="{13A0CA2F-7AAF-4A9E-A433-61E87837F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4998" y="296779"/>
            <a:ext cx="3793046" cy="40145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BCF8019-8F66-4E17-9424-FFF48D6923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2" y="376989"/>
            <a:ext cx="7174667" cy="5580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859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Corwin Wright</dc:creator>
  <cp:lastModifiedBy>Corwin Wright</cp:lastModifiedBy>
  <cp:revision>17</cp:revision>
  <dcterms:created xsi:type="dcterms:W3CDTF">2020-05-14T21:18:34Z</dcterms:created>
  <dcterms:modified xsi:type="dcterms:W3CDTF">2020-06-16T22:08:33Z</dcterms:modified>
</cp:coreProperties>
</file>

<file path=docProps/thumbnail.jpeg>
</file>